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handoutMasterIdLst>
    <p:handoutMasterId r:id="rId4"/>
  </p:handoutMasterIdLst>
  <p:sldIdLst>
    <p:sldId id="263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3C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6E95306-38BC-499A-ACB9-ECAC8EF0D1B8}" v="4" dt="2021-12-15T15:56:26.567"/>
  </p1510:revLst>
</p1510:revInfo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3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Relationship Id="rId9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B33BB8-6C7A-4BE0-9B55-9EAC48D52EC6}" type="datetimeFigureOut">
              <a:rPr lang="en-US"/>
              <a:t>8/12/2023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7AA83-DE31-4E93-AB07-EF7FB05F667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212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1EF64-F73B-4314-BB6F-BC0937BBDF19}" type="datetimeFigureOut">
              <a:rPr lang="en-US"/>
              <a:t>8/12/2023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5E2820-AFE1-45FA-949E-17BDB534E1D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7997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t>8/12/2023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301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F48E-ABA0-4B58-B562-D1D7408067C4}" type="datetime1">
              <a:rPr lang="en-US" smtClean="0"/>
              <a:t>8/12/2023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7251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5034C-8BD9-4B0C-893B-33834FAB227F}" type="datetime1">
              <a:rPr lang="en-US" smtClean="0"/>
              <a:t>8/12/2023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0222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787AA-CBCD-47F9-A04C-7106C508CDE4}" type="datetime1">
              <a:rPr lang="en-US" smtClean="0"/>
              <a:t>8/12/2023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744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C9DD-75F5-4611-BA0B-CFB1A226639C}" type="datetime1">
              <a:rPr lang="en-US" smtClean="0"/>
              <a:t>8/12/2023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393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0F1F9-2D3D-4243-878F-D000C3F2A1C4}" type="datetime1">
              <a:rPr lang="en-US" smtClean="0"/>
              <a:t>8/12/2023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074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BCBE8-1824-4658-A8BB-BECFAEB7E35A}" type="datetime1">
              <a:rPr lang="en-US" smtClean="0"/>
              <a:t>8/12/2023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674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CD17-C377-4DE5-9FCA-CC7471605C58}" type="datetime1">
              <a:rPr lang="en-US" smtClean="0"/>
              <a:t>8/12/2023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684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E9F02-BE96-4BAE-86A5-1FA60D24CAE2}" type="datetime1">
              <a:rPr lang="en-US" smtClean="0"/>
              <a:t>8/12/2023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310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7AEA-BBBB-4C9B-AB23-214EAA8AB789}" type="datetime1">
              <a:rPr lang="en-US" smtClean="0"/>
              <a:t>8/12/2023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969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1CA30-F5CD-4CA0-B16A-349C6F830700}" type="datetime1">
              <a:rPr lang="en-US" smtClean="0"/>
              <a:t>8/12/2023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01431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3B9702-7FBF-4720-8670-571C5E7EEDDE}" type="datetime1">
              <a:rPr lang="en-US" smtClean="0"/>
              <a:pPr/>
              <a:t>8/12/2023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361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: Shape 8">
            <a:extLst>
              <a:ext uri="{FF2B5EF4-FFF2-40B4-BE49-F238E27FC236}">
                <a16:creationId xmlns:a16="http://schemas.microsoft.com/office/drawing/2014/main" id="{1DE7243B-5109-444B-8FAF-7437C66BC0E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421332" cy="6858000"/>
          </a:xfrm>
          <a:custGeom>
            <a:avLst/>
            <a:gdLst>
              <a:gd name="connsiteX0" fmla="*/ 4421332 w 4421332"/>
              <a:gd name="connsiteY0" fmla="*/ 0 h 6858000"/>
              <a:gd name="connsiteX1" fmla="*/ 69075 w 4421332"/>
              <a:gd name="connsiteY1" fmla="*/ 0 h 6858000"/>
              <a:gd name="connsiteX2" fmla="*/ 35131 w 4421332"/>
              <a:gd name="connsiteY2" fmla="*/ 267128 h 6858000"/>
              <a:gd name="connsiteX3" fmla="*/ 0 w 4421332"/>
              <a:gd name="connsiteY3" fmla="*/ 962845 h 6858000"/>
              <a:gd name="connsiteX4" fmla="*/ 3276103 w 4421332"/>
              <a:gd name="connsiteY4" fmla="*/ 6782205 h 6858000"/>
              <a:gd name="connsiteX5" fmla="*/ 3407923 w 4421332"/>
              <a:gd name="connsiteY5" fmla="*/ 6858000 h 6858000"/>
              <a:gd name="connsiteX6" fmla="*/ 4421332 w 4421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21332" h="6858000">
                <a:moveTo>
                  <a:pt x="442133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442133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Freeform: Shape 10">
            <a:extLst>
              <a:ext uri="{FF2B5EF4-FFF2-40B4-BE49-F238E27FC236}">
                <a16:creationId xmlns:a16="http://schemas.microsoft.com/office/drawing/2014/main" id="{4C5D6221-DA7B-4611-AA26-7D8E349FDE9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232227" cy="6858000"/>
          </a:xfrm>
          <a:custGeom>
            <a:avLst/>
            <a:gdLst>
              <a:gd name="connsiteX0" fmla="*/ 0 w 4232227"/>
              <a:gd name="connsiteY0" fmla="*/ 0 h 6858000"/>
              <a:gd name="connsiteX1" fmla="*/ 4161853 w 4232227"/>
              <a:gd name="connsiteY1" fmla="*/ 0 h 6858000"/>
              <a:gd name="connsiteX2" fmla="*/ 4197953 w 4232227"/>
              <a:gd name="connsiteY2" fmla="*/ 284091 h 6858000"/>
              <a:gd name="connsiteX3" fmla="*/ 4232227 w 4232227"/>
              <a:gd name="connsiteY3" fmla="*/ 962844 h 6858000"/>
              <a:gd name="connsiteX4" fmla="*/ 758007 w 4232227"/>
              <a:gd name="connsiteY4" fmla="*/ 6800152 h 6858000"/>
              <a:gd name="connsiteX5" fmla="*/ 645060 w 4232227"/>
              <a:gd name="connsiteY5" fmla="*/ 6858000 h 6858000"/>
              <a:gd name="connsiteX6" fmla="*/ 0 w 423222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32227" h="6858000">
                <a:moveTo>
                  <a:pt x="0" y="0"/>
                </a:moveTo>
                <a:lnTo>
                  <a:pt x="4161853" y="0"/>
                </a:lnTo>
                <a:lnTo>
                  <a:pt x="4197953" y="284091"/>
                </a:lnTo>
                <a:cubicBezTo>
                  <a:pt x="4220617" y="507260"/>
                  <a:pt x="4232227" y="733696"/>
                  <a:pt x="4232227" y="962844"/>
                </a:cubicBezTo>
                <a:cubicBezTo>
                  <a:pt x="4232227" y="3483472"/>
                  <a:pt x="2827409" y="5675986"/>
                  <a:pt x="758007" y="6800152"/>
                </a:cubicBezTo>
                <a:lnTo>
                  <a:pt x="64506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720" y="438150"/>
            <a:ext cx="3875405" cy="3101463"/>
          </a:xfrm>
        </p:spPr>
        <p:txBody>
          <a:bodyPr anchor="t">
            <a:norm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If something doesn’t feel right tell somebody, in a safe way.</a:t>
            </a:r>
            <a:br>
              <a:rPr lang="en-US" sz="2400" b="1" dirty="0">
                <a:solidFill>
                  <a:schemeClr val="bg1"/>
                </a:solidFill>
              </a:rPr>
            </a:br>
            <a:endParaRPr lang="en-US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94416" y="676274"/>
            <a:ext cx="3743075" cy="5686425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en-GB" sz="40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b="1" dirty="0"/>
          </a:p>
          <a:p>
            <a:pPr marL="388620" indent="-342900"/>
            <a:r>
              <a:rPr lang="en-US" sz="2400" b="1" dirty="0"/>
              <a:t>Not feeling safe</a:t>
            </a:r>
          </a:p>
          <a:p>
            <a:pPr marL="388620" indent="-342900"/>
            <a:r>
              <a:rPr lang="en-US" sz="2400" b="1" dirty="0"/>
              <a:t>Something is worrying you</a:t>
            </a:r>
          </a:p>
          <a:p>
            <a:pPr marL="388620" indent="-342900"/>
            <a:r>
              <a:rPr lang="en-US" sz="2400" b="1" dirty="0"/>
              <a:t>Seeing someone else not being happy</a:t>
            </a:r>
          </a:p>
          <a:p>
            <a:pPr marL="388620" indent="-342900"/>
            <a:r>
              <a:rPr lang="en-US" sz="2400" b="1" dirty="0"/>
              <a:t>Wanting help with something</a:t>
            </a:r>
          </a:p>
          <a:p>
            <a:pPr marL="388620" indent="-342900"/>
            <a:r>
              <a:rPr lang="en-US" sz="2400" b="1" dirty="0"/>
              <a:t>Not feeling listened to</a:t>
            </a:r>
          </a:p>
          <a:p>
            <a:pPr marL="388620" indent="-342900"/>
            <a:r>
              <a:rPr lang="en-US" sz="2400" b="1" dirty="0"/>
              <a:t>Something’s making you feel uncomfortable</a:t>
            </a:r>
          </a:p>
          <a:p>
            <a:pPr marL="388620" indent="-342900"/>
            <a:r>
              <a:rPr lang="en-US" sz="2400" b="1" dirty="0"/>
              <a:t>Something’s just not right</a:t>
            </a:r>
          </a:p>
          <a:p>
            <a:pPr marL="45720" indent="0">
              <a:buNone/>
            </a:pPr>
            <a:endParaRPr lang="en-US" sz="2000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02734" y="914399"/>
            <a:ext cx="2546316" cy="4861933"/>
          </a:xfrm>
        </p:spPr>
        <p:txBody>
          <a:bodyPr>
            <a:normAutofit fontScale="92500"/>
          </a:bodyPr>
          <a:lstStyle/>
          <a:p>
            <a:r>
              <a:rPr lang="en-US" sz="2200" b="1" dirty="0"/>
              <a:t>Who can I talk to…..</a:t>
            </a:r>
          </a:p>
          <a:p>
            <a:r>
              <a:rPr lang="en-US" sz="2000" dirty="0" smtClean="0"/>
              <a:t>Mr</a:t>
            </a:r>
            <a:r>
              <a:rPr lang="en-US" sz="2000" dirty="0" smtClean="0"/>
              <a:t>s C-C</a:t>
            </a:r>
            <a:endParaRPr lang="en-US" sz="2000" dirty="0"/>
          </a:p>
          <a:p>
            <a:r>
              <a:rPr lang="en-US" sz="2000" dirty="0"/>
              <a:t>Mrs </a:t>
            </a:r>
            <a:r>
              <a:rPr lang="en-US" sz="2000" dirty="0" smtClean="0"/>
              <a:t>Merefield</a:t>
            </a:r>
          </a:p>
          <a:p>
            <a:r>
              <a:rPr lang="en-US" sz="2000" dirty="0" smtClean="0"/>
              <a:t>Class teacher </a:t>
            </a:r>
            <a:r>
              <a:rPr lang="en-US" sz="2000" smtClean="0"/>
              <a:t>or class </a:t>
            </a:r>
            <a:r>
              <a:rPr lang="en-US" sz="2000" dirty="0" smtClean="0"/>
              <a:t>TA</a:t>
            </a:r>
            <a:endParaRPr lang="en-US" sz="2000" dirty="0"/>
          </a:p>
          <a:p>
            <a:endParaRPr lang="en-US" sz="2000" dirty="0"/>
          </a:p>
        </p:txBody>
      </p:sp>
      <p:pic>
        <p:nvPicPr>
          <p:cNvPr id="29" name="Picture 28" descr="Icon&#10;&#10;Description automatically generated">
            <a:extLst>
              <a:ext uri="{FF2B5EF4-FFF2-40B4-BE49-F238E27FC236}">
                <a16:creationId xmlns:a16="http://schemas.microsoft.com/office/drawing/2014/main" id="{BF7EB8D3-6552-42D8-AB66-606720FB4B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19" y="1507040"/>
            <a:ext cx="3238500" cy="3238500"/>
          </a:xfrm>
          <a:prstGeom prst="rect">
            <a:avLst/>
          </a:prstGeom>
        </p:spPr>
      </p:pic>
      <p:pic>
        <p:nvPicPr>
          <p:cNvPr id="35" name="Picture 34" descr="A picture containing shape&#10;&#10;Description automatically generated">
            <a:extLst>
              <a:ext uri="{FF2B5EF4-FFF2-40B4-BE49-F238E27FC236}">
                <a16:creationId xmlns:a16="http://schemas.microsoft.com/office/drawing/2014/main" id="{2D9ECCFF-E8DA-41F6-AE0F-555F762C7D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2025" y="3800475"/>
            <a:ext cx="3609975" cy="32385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1D00FC0-8849-4170-AA4C-F5AF178BA215}"/>
              </a:ext>
            </a:extLst>
          </p:cNvPr>
          <p:cNvSpPr/>
          <p:nvPr/>
        </p:nvSpPr>
        <p:spPr>
          <a:xfrm>
            <a:off x="4552937" y="676274"/>
            <a:ext cx="388455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Use your voice</a:t>
            </a:r>
            <a:endParaRPr lang="en-GB" sz="4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DD96637-034E-421E-B576-05C0C4A3FFCF}"/>
              </a:ext>
            </a:extLst>
          </p:cNvPr>
          <p:cNvSpPr txBox="1"/>
          <p:nvPr/>
        </p:nvSpPr>
        <p:spPr>
          <a:xfrm>
            <a:off x="9645684" y="4400550"/>
            <a:ext cx="1803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It’s good to talk</a:t>
            </a:r>
          </a:p>
        </p:txBody>
      </p:sp>
    </p:spTree>
    <p:extLst>
      <p:ext uri="{BB962C8B-B14F-4D97-AF65-F5344CB8AC3E}">
        <p14:creationId xmlns:p14="http://schemas.microsoft.com/office/powerpoint/2010/main" val="1702010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78</TotalTime>
  <Words>66</Words>
  <Application>Microsoft Office PowerPoint</Application>
  <PresentationFormat>Widescreen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Euphemia</vt:lpstr>
      <vt:lpstr>Office Theme</vt:lpstr>
      <vt:lpstr>If something doesn’t feel right tell somebody, in a safe way.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Speak up and be heard</dc:title>
  <dc:creator>Tinsley, Judith</dc:creator>
  <cp:lastModifiedBy>Abi Carlyle-Clarke</cp:lastModifiedBy>
  <cp:revision>13</cp:revision>
  <dcterms:created xsi:type="dcterms:W3CDTF">2021-12-13T17:22:28Z</dcterms:created>
  <dcterms:modified xsi:type="dcterms:W3CDTF">2023-08-12T17:34:36Z</dcterms:modified>
</cp:coreProperties>
</file>